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76" r:id="rId3"/>
    <p:sldId id="279" r:id="rId4"/>
    <p:sldId id="273" r:id="rId5"/>
    <p:sldId id="277" r:id="rId6"/>
    <p:sldId id="280" r:id="rId7"/>
    <p:sldId id="274" r:id="rId8"/>
    <p:sldId id="275" r:id="rId9"/>
    <p:sldId id="282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BE27"/>
    <a:srgbClr val="34277F"/>
    <a:srgbClr val="EA581F"/>
    <a:srgbClr val="FEC254"/>
    <a:srgbClr val="C49500"/>
    <a:srgbClr val="C2A702"/>
    <a:srgbClr val="5EBEB2"/>
    <a:srgbClr val="488FFF"/>
    <a:srgbClr val="60C640"/>
    <a:srgbClr val="9898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3728" autoAdjust="0"/>
  </p:normalViewPr>
  <p:slideViewPr>
    <p:cSldViewPr>
      <p:cViewPr varScale="1">
        <p:scale>
          <a:sx n="143" d="100"/>
          <a:sy n="143" d="100"/>
        </p:scale>
        <p:origin x="67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E5068-3BC9-446E-91BC-6AE064861DEA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233B2-6335-4293-8671-B597919E1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680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233B2-6335-4293-8671-B597919E1F2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007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64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2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36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67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31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08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59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0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81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18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8ABD2-2C57-4164-9D35-35C60E7915BC}" type="datetimeFigureOut">
              <a:rPr lang="ru-RU" smtClean="0"/>
              <a:pPr/>
              <a:t>26.01.2024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77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4110237" y="825346"/>
            <a:ext cx="4656832" cy="3906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23528" y="2424667"/>
            <a:ext cx="4968552" cy="179536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dirty="0" smtClean="0">
                <a:latin typeface="Roboto Light" pitchFamily="2" charset="0"/>
                <a:ea typeface="Roboto Light" pitchFamily="2" charset="0"/>
              </a:rPr>
              <a:t>Название </a:t>
            </a:r>
            <a:r>
              <a:rPr lang="ru-RU" sz="2800" dirty="0" smtClean="0">
                <a:latin typeface="Roboto Light" pitchFamily="2" charset="0"/>
                <a:ea typeface="Roboto Light" pitchFamily="2" charset="0"/>
              </a:rPr>
              <a:t>Конкурсного проекта</a:t>
            </a:r>
            <a:endParaRPr lang="ru-RU" sz="2800" dirty="0" smtClean="0">
              <a:latin typeface="Roboto Light" pitchFamily="2" charset="0"/>
              <a:ea typeface="Roboto Light" pitchFamily="2" charset="0"/>
            </a:endParaRPr>
          </a:p>
          <a:p>
            <a:pPr>
              <a:lnSpc>
                <a:spcPts val="2800"/>
              </a:lnSpc>
            </a:pPr>
            <a:r>
              <a:rPr lang="ru-RU" sz="2800" dirty="0" smtClean="0">
                <a:latin typeface="Roboto Light" pitchFamily="2" charset="0"/>
                <a:ea typeface="Roboto Light" pitchFamily="2" charset="0"/>
              </a:rPr>
              <a:t>_______________________</a:t>
            </a:r>
            <a:endParaRPr lang="ru-RU" sz="2800" dirty="0" smtClean="0">
              <a:latin typeface="Roboto Light" pitchFamily="2" charset="0"/>
              <a:ea typeface="Roboto Light" pitchFamily="2" charset="0"/>
            </a:endParaRPr>
          </a:p>
          <a:p>
            <a:pPr>
              <a:lnSpc>
                <a:spcPts val="2800"/>
              </a:lnSpc>
            </a:pPr>
            <a:r>
              <a:rPr lang="ru-RU" sz="2800" dirty="0" smtClean="0">
                <a:latin typeface="Roboto Light" pitchFamily="2" charset="0"/>
                <a:ea typeface="Roboto Light" pitchFamily="2" charset="0"/>
              </a:rPr>
              <a:t>_______________________</a:t>
            </a:r>
          </a:p>
          <a:p>
            <a:pPr>
              <a:lnSpc>
                <a:spcPts val="2800"/>
              </a:lnSpc>
            </a:pPr>
            <a:r>
              <a:rPr lang="ru-RU" sz="2800" dirty="0" smtClean="0">
                <a:latin typeface="Roboto Light" pitchFamily="2" charset="0"/>
                <a:ea typeface="Roboto Light" pitchFamily="2" charset="0"/>
              </a:rPr>
              <a:t>_______________________</a:t>
            </a:r>
            <a:endParaRPr lang="ru-RU" sz="28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1"/>
            <a:ext cx="3469080" cy="697710"/>
          </a:xfrm>
          <a:prstGeom prst="rect">
            <a:avLst/>
          </a:prstGeom>
          <a:solidFill>
            <a:srgbClr val="342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57" y="136937"/>
            <a:ext cx="2502650" cy="44690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484" y="1183"/>
            <a:ext cx="2707721" cy="451287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240362" y="443494"/>
            <a:ext cx="5903638" cy="254217"/>
          </a:xfrm>
          <a:prstGeom prst="rect">
            <a:avLst/>
          </a:prstGeom>
          <a:solidFill>
            <a:srgbClr val="8DBE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067"/>
          <a:stretch/>
        </p:blipFill>
        <p:spPr>
          <a:xfrm>
            <a:off x="5940031" y="1183"/>
            <a:ext cx="1622819" cy="45128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57"/>
          <a:stretch/>
        </p:blipFill>
        <p:spPr>
          <a:xfrm flipH="1">
            <a:off x="7562850" y="1183"/>
            <a:ext cx="1617662" cy="451287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>
            <a:off x="5220072" y="987574"/>
            <a:ext cx="3384376" cy="3384376"/>
            <a:chOff x="5220072" y="987574"/>
            <a:chExt cx="3384376" cy="338437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22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" name="TextBox 27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5633" y="811358"/>
            <a:ext cx="3930806" cy="7181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Описание проблематики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8646" y="1556875"/>
            <a:ext cx="1728192" cy="72008"/>
          </a:xfrm>
          <a:prstGeom prst="rect">
            <a:avLst/>
          </a:prstGeom>
          <a:solidFill>
            <a:srgbClr val="8DBE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41194" y="1702377"/>
            <a:ext cx="36724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Характеристика замысла проекта (1 слайд)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5525" y="2671647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8646" y="2499223"/>
            <a:ext cx="4176464" cy="576064"/>
          </a:xfrm>
          <a:prstGeom prst="rect">
            <a:avLst/>
          </a:prstGeom>
          <a:noFill/>
          <a:ln w="3175">
            <a:solidFill>
              <a:srgbClr val="8DBE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8" name="Группа 27"/>
          <p:cNvGrpSpPr/>
          <p:nvPr/>
        </p:nvGrpSpPr>
        <p:grpSpPr>
          <a:xfrm>
            <a:off x="5220072" y="987574"/>
            <a:ext cx="3384376" cy="3384376"/>
            <a:chOff x="5220072" y="987574"/>
            <a:chExt cx="3384376" cy="338437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7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9" name="TextBox 18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1194" y="3148781"/>
            <a:ext cx="3744416" cy="8207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Что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именно вы сделали?</a:t>
            </a:r>
          </a:p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Для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чего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нужен данный проект? 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Какую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проблему он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решает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?</a:t>
            </a:r>
          </a:p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Кому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может быть полезен проект? 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0" y="1"/>
            <a:ext cx="3469080" cy="697710"/>
          </a:xfrm>
          <a:prstGeom prst="rect">
            <a:avLst/>
          </a:prstGeom>
          <a:solidFill>
            <a:srgbClr val="342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57" y="136937"/>
            <a:ext cx="2502650" cy="446902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484" y="1183"/>
            <a:ext cx="2707721" cy="451287"/>
          </a:xfrm>
          <a:prstGeom prst="rect">
            <a:avLst/>
          </a:prstGeom>
        </p:spPr>
      </p:pic>
      <p:sp>
        <p:nvSpPr>
          <p:cNvPr id="39" name="Прямоугольник 38"/>
          <p:cNvSpPr/>
          <p:nvPr/>
        </p:nvSpPr>
        <p:spPr>
          <a:xfrm>
            <a:off x="3240362" y="443494"/>
            <a:ext cx="5903638" cy="254217"/>
          </a:xfrm>
          <a:prstGeom prst="rect">
            <a:avLst/>
          </a:prstGeom>
          <a:solidFill>
            <a:srgbClr val="8DBE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067"/>
          <a:stretch/>
        </p:blipFill>
        <p:spPr>
          <a:xfrm>
            <a:off x="5940031" y="1183"/>
            <a:ext cx="1622819" cy="451287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57"/>
          <a:stretch/>
        </p:blipFill>
        <p:spPr>
          <a:xfrm flipH="1">
            <a:off x="7562850" y="1183"/>
            <a:ext cx="1617662" cy="45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78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24988" y="1038795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Тема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9491" y="3737936"/>
            <a:ext cx="4031939" cy="8207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Какие есть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аналоги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предложенного проекта?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В чем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отличие вашего проекта от существующих аналогов? 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600"/>
              </a:lnSpc>
            </a:pP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24988" y="1398835"/>
            <a:ext cx="1584176" cy="72008"/>
          </a:xfrm>
          <a:prstGeom prst="rect">
            <a:avLst/>
          </a:prstGeom>
          <a:solidFill>
            <a:srgbClr val="8DBE27"/>
          </a:solidFill>
          <a:ln>
            <a:solidFill>
              <a:srgbClr val="8DBE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24988" y="1773175"/>
            <a:ext cx="4248981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Презентация объекта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с учетом актуальности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, востребованности,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существования аналогов.</a:t>
            </a:r>
            <a:endParaRPr lang="ru-RU" sz="1600" dirty="0">
              <a:latin typeface="Roboto" pitchFamily="2" charset="0"/>
              <a:ea typeface="Roboto" pitchFamily="2" charset="0"/>
            </a:endParaRP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Характеристика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уникальности проектной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идеи.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4988" y="3311543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88982" y="3138927"/>
            <a:ext cx="4032449" cy="576064"/>
          </a:xfrm>
          <a:prstGeom prst="rect">
            <a:avLst/>
          </a:prstGeom>
          <a:noFill/>
          <a:ln w="3175">
            <a:solidFill>
              <a:srgbClr val="8DBE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5176992" y="1038387"/>
            <a:ext cx="3384376" cy="3384376"/>
            <a:chOff x="5220072" y="987574"/>
            <a:chExt cx="3384376" cy="338437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22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" name="TextBox 27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0" y="1"/>
            <a:ext cx="3469080" cy="697710"/>
          </a:xfrm>
          <a:prstGeom prst="rect">
            <a:avLst/>
          </a:prstGeom>
          <a:solidFill>
            <a:srgbClr val="342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57" y="136937"/>
            <a:ext cx="2502650" cy="446902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484" y="1183"/>
            <a:ext cx="2707721" cy="451287"/>
          </a:xfrm>
          <a:prstGeom prst="rect">
            <a:avLst/>
          </a:prstGeom>
        </p:spPr>
      </p:pic>
      <p:sp>
        <p:nvSpPr>
          <p:cNvPr id="40" name="Прямоугольник 39"/>
          <p:cNvSpPr/>
          <p:nvPr/>
        </p:nvSpPr>
        <p:spPr>
          <a:xfrm>
            <a:off x="3240362" y="443494"/>
            <a:ext cx="5903638" cy="254217"/>
          </a:xfrm>
          <a:prstGeom prst="rect">
            <a:avLst/>
          </a:prstGeom>
          <a:solidFill>
            <a:srgbClr val="8DBE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1" name="Рисунок 4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067"/>
          <a:stretch/>
        </p:blipFill>
        <p:spPr>
          <a:xfrm>
            <a:off x="5940031" y="1183"/>
            <a:ext cx="1622819" cy="451287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57"/>
          <a:stretch/>
        </p:blipFill>
        <p:spPr>
          <a:xfrm flipH="1">
            <a:off x="7562850" y="1183"/>
            <a:ext cx="1617662" cy="45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38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808037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Идея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3651870"/>
            <a:ext cx="3744416" cy="5386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 достичь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намеченных целей?</a:t>
            </a:r>
            <a:endParaRPr lang="ru-RU" sz="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Какие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методы,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технологии,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или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инструменты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применяются при реализации?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39552" y="1168077"/>
            <a:ext cx="864096" cy="72008"/>
          </a:xfrm>
          <a:prstGeom prst="rect">
            <a:avLst/>
          </a:prstGeom>
          <a:solidFill>
            <a:srgbClr val="8DBE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9552" y="1396875"/>
            <a:ext cx="3672408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Описание подходов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или </a:t>
            </a: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технологии, с помощью </a:t>
            </a: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которых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задуманный проект может быть реализован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(1-3 слайда) 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576" y="3003798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2859782"/>
            <a:ext cx="4176464" cy="576064"/>
          </a:xfrm>
          <a:prstGeom prst="rect">
            <a:avLst/>
          </a:prstGeom>
          <a:noFill/>
          <a:ln w="3175">
            <a:solidFill>
              <a:srgbClr val="8DBE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8" name="Группа 27"/>
          <p:cNvGrpSpPr/>
          <p:nvPr/>
        </p:nvGrpSpPr>
        <p:grpSpPr>
          <a:xfrm>
            <a:off x="5220072" y="987574"/>
            <a:ext cx="3384376" cy="3384376"/>
            <a:chOff x="5220072" y="987574"/>
            <a:chExt cx="3384376" cy="3384376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7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19" name="TextBox 18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1"/>
            <a:ext cx="3469080" cy="697710"/>
          </a:xfrm>
          <a:prstGeom prst="rect">
            <a:avLst/>
          </a:prstGeom>
          <a:solidFill>
            <a:srgbClr val="342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57" y="136937"/>
            <a:ext cx="2502650" cy="446902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484" y="1183"/>
            <a:ext cx="2707721" cy="451287"/>
          </a:xfrm>
          <a:prstGeom prst="rect">
            <a:avLst/>
          </a:prstGeom>
        </p:spPr>
      </p:pic>
      <p:sp>
        <p:nvSpPr>
          <p:cNvPr id="32" name="Прямоугольник 31"/>
          <p:cNvSpPr/>
          <p:nvPr/>
        </p:nvSpPr>
        <p:spPr>
          <a:xfrm>
            <a:off x="3240362" y="443494"/>
            <a:ext cx="5903638" cy="254217"/>
          </a:xfrm>
          <a:prstGeom prst="rect">
            <a:avLst/>
          </a:prstGeom>
          <a:solidFill>
            <a:srgbClr val="8DBE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067"/>
          <a:stretch/>
        </p:blipFill>
        <p:spPr>
          <a:xfrm>
            <a:off x="5940031" y="1183"/>
            <a:ext cx="1622819" cy="451287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57"/>
          <a:stretch/>
        </p:blipFill>
        <p:spPr>
          <a:xfrm flipH="1">
            <a:off x="7562850" y="1183"/>
            <a:ext cx="1617662" cy="45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36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2475" y="864811"/>
            <a:ext cx="3969525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План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9069" y="1500996"/>
            <a:ext cx="36724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Описание плана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работы над проектом </a:t>
            </a: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(1 слайд) 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602475" y="1541483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2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>
          <a:xfrm>
            <a:off x="618035" y="2701439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602474" y="3831599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0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8" name="Прямоугольник 57"/>
          <p:cNvSpPr/>
          <p:nvPr/>
        </p:nvSpPr>
        <p:spPr>
          <a:xfrm flipV="1">
            <a:off x="602476" y="1224851"/>
            <a:ext cx="864096" cy="72008"/>
          </a:xfrm>
          <a:prstGeom prst="rect">
            <a:avLst/>
          </a:prstGeom>
          <a:solidFill>
            <a:srgbClr val="8DBE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0" y="1"/>
            <a:ext cx="3469080" cy="697710"/>
          </a:xfrm>
          <a:prstGeom prst="rect">
            <a:avLst/>
          </a:prstGeom>
          <a:solidFill>
            <a:srgbClr val="342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57" y="136937"/>
            <a:ext cx="2502650" cy="446902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484" y="1183"/>
            <a:ext cx="2707721" cy="451287"/>
          </a:xfrm>
          <a:prstGeom prst="rect">
            <a:avLst/>
          </a:prstGeom>
        </p:spPr>
      </p:pic>
      <p:sp>
        <p:nvSpPr>
          <p:cNvPr id="61" name="Прямоугольник 60"/>
          <p:cNvSpPr/>
          <p:nvPr/>
        </p:nvSpPr>
        <p:spPr>
          <a:xfrm>
            <a:off x="3240362" y="443494"/>
            <a:ext cx="5903638" cy="254217"/>
          </a:xfrm>
          <a:prstGeom prst="rect">
            <a:avLst/>
          </a:prstGeom>
          <a:solidFill>
            <a:srgbClr val="8DBE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2" name="Рисунок 6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067"/>
          <a:stretch/>
        </p:blipFill>
        <p:spPr>
          <a:xfrm>
            <a:off x="5940031" y="1183"/>
            <a:ext cx="1622819" cy="451287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57"/>
          <a:stretch/>
        </p:blipFill>
        <p:spPr>
          <a:xfrm flipH="1">
            <a:off x="7562850" y="1183"/>
            <a:ext cx="1617662" cy="45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2475" y="870739"/>
            <a:ext cx="3969525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Ресурсы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02474" y="1280562"/>
            <a:ext cx="1692188" cy="72008"/>
          </a:xfrm>
          <a:prstGeom prst="rect">
            <a:avLst/>
          </a:prstGeom>
          <a:solidFill>
            <a:srgbClr val="8DBE27"/>
          </a:solidFill>
          <a:ln>
            <a:solidFill>
              <a:srgbClr val="8DBE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085576" y="1501415"/>
            <a:ext cx="4027821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Указание используемых ресурсов, материалов, оборудования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и т.д.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(1 слайд) 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602475" y="1547411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2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>
          <a:xfrm>
            <a:off x="618035" y="2707367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602474" y="3837527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0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8" name="Прямоугольник 57"/>
          <p:cNvSpPr/>
          <p:nvPr/>
        </p:nvSpPr>
        <p:spPr>
          <a:xfrm>
            <a:off x="4067944" y="2594705"/>
            <a:ext cx="4176464" cy="576064"/>
          </a:xfrm>
          <a:prstGeom prst="rect">
            <a:avLst/>
          </a:prstGeom>
          <a:noFill/>
          <a:ln w="3175">
            <a:solidFill>
              <a:srgbClr val="8DBE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4251794" y="2767321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067944" y="3302758"/>
            <a:ext cx="4616159" cy="512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Чем вы пользовались в процессе подготовки Конкурсного задания? 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0" y="1"/>
            <a:ext cx="3469080" cy="697710"/>
          </a:xfrm>
          <a:prstGeom prst="rect">
            <a:avLst/>
          </a:prstGeom>
          <a:solidFill>
            <a:srgbClr val="342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57" y="136937"/>
            <a:ext cx="2502650" cy="446902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484" y="1183"/>
            <a:ext cx="2707721" cy="451287"/>
          </a:xfrm>
          <a:prstGeom prst="rect">
            <a:avLst/>
          </a:prstGeom>
        </p:spPr>
      </p:pic>
      <p:sp>
        <p:nvSpPr>
          <p:cNvPr id="64" name="Прямоугольник 63"/>
          <p:cNvSpPr/>
          <p:nvPr/>
        </p:nvSpPr>
        <p:spPr>
          <a:xfrm>
            <a:off x="3240362" y="443494"/>
            <a:ext cx="5903638" cy="254217"/>
          </a:xfrm>
          <a:prstGeom prst="rect">
            <a:avLst/>
          </a:prstGeom>
          <a:solidFill>
            <a:srgbClr val="8DBE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5" name="Рисунок 6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067"/>
          <a:stretch/>
        </p:blipFill>
        <p:spPr>
          <a:xfrm>
            <a:off x="5940031" y="1183"/>
            <a:ext cx="1622819" cy="451287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57"/>
          <a:stretch/>
        </p:blipFill>
        <p:spPr>
          <a:xfrm flipH="1">
            <a:off x="7562850" y="1183"/>
            <a:ext cx="1617662" cy="45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19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843558"/>
            <a:ext cx="3024336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Этапы работы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1203598"/>
            <a:ext cx="2448272" cy="72008"/>
          </a:xfrm>
          <a:prstGeom prst="rect">
            <a:avLst/>
          </a:prstGeom>
          <a:solidFill>
            <a:srgbClr val="8DBE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589344" y="3181878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391980" y="2991107"/>
            <a:ext cx="4176464" cy="576064"/>
          </a:xfrm>
          <a:prstGeom prst="rect">
            <a:avLst/>
          </a:prstGeom>
          <a:noFill/>
          <a:ln w="3175">
            <a:solidFill>
              <a:srgbClr val="8DBE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0" name="Группа 29"/>
          <p:cNvGrpSpPr/>
          <p:nvPr/>
        </p:nvGrpSpPr>
        <p:grpSpPr>
          <a:xfrm>
            <a:off x="611560" y="1491630"/>
            <a:ext cx="2448272" cy="1368152"/>
            <a:chOff x="5220072" y="987574"/>
            <a:chExt cx="3384376" cy="3384376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9" name="TextBox 38"/>
          <p:cNvSpPr txBox="1"/>
          <p:nvPr/>
        </p:nvSpPr>
        <p:spPr>
          <a:xfrm>
            <a:off x="611560" y="1995686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3347864" y="1491630"/>
            <a:ext cx="2448272" cy="1368152"/>
            <a:chOff x="5220072" y="987574"/>
            <a:chExt cx="3384376" cy="3384376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9" name="TextBox 48"/>
          <p:cNvSpPr txBox="1"/>
          <p:nvPr/>
        </p:nvSpPr>
        <p:spPr>
          <a:xfrm>
            <a:off x="3347864" y="1995686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grpSp>
        <p:nvGrpSpPr>
          <p:cNvPr id="50" name="Группа 49"/>
          <p:cNvGrpSpPr/>
          <p:nvPr/>
        </p:nvGrpSpPr>
        <p:grpSpPr>
          <a:xfrm>
            <a:off x="6156176" y="1491630"/>
            <a:ext cx="2448272" cy="1368152"/>
            <a:chOff x="5220072" y="987574"/>
            <a:chExt cx="3384376" cy="3384376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9" name="TextBox 58"/>
          <p:cNvSpPr txBox="1"/>
          <p:nvPr/>
        </p:nvSpPr>
        <p:spPr>
          <a:xfrm>
            <a:off x="6156176" y="1995686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94696" y="3121761"/>
            <a:ext cx="36724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Отражение основных этапов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реализации проекта (1 слайд)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391980" y="3734806"/>
            <a:ext cx="4292123" cy="4846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Какие шаги были предприняты для осуществления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плана подготовки Конкурсного задания?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0" y="1"/>
            <a:ext cx="3469080" cy="697710"/>
          </a:xfrm>
          <a:prstGeom prst="rect">
            <a:avLst/>
          </a:prstGeom>
          <a:solidFill>
            <a:srgbClr val="342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3" name="Рисунок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57" y="136937"/>
            <a:ext cx="2502650" cy="446902"/>
          </a:xfrm>
          <a:prstGeom prst="rect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484" y="1183"/>
            <a:ext cx="2707721" cy="451287"/>
          </a:xfrm>
          <a:prstGeom prst="rect">
            <a:avLst/>
          </a:prstGeom>
        </p:spPr>
      </p:pic>
      <p:sp>
        <p:nvSpPr>
          <p:cNvPr id="66" name="Прямоугольник 65"/>
          <p:cNvSpPr/>
          <p:nvPr/>
        </p:nvSpPr>
        <p:spPr>
          <a:xfrm>
            <a:off x="3240362" y="443494"/>
            <a:ext cx="5903638" cy="254217"/>
          </a:xfrm>
          <a:prstGeom prst="rect">
            <a:avLst/>
          </a:prstGeom>
          <a:solidFill>
            <a:srgbClr val="8DBE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7" name="Рисунок 6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067"/>
          <a:stretch/>
        </p:blipFill>
        <p:spPr>
          <a:xfrm>
            <a:off x="5940031" y="1183"/>
            <a:ext cx="1622819" cy="451287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57"/>
          <a:stretch/>
        </p:blipFill>
        <p:spPr>
          <a:xfrm flipH="1">
            <a:off x="7562850" y="1183"/>
            <a:ext cx="1617662" cy="45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40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843558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Результаты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7983" y="4083918"/>
            <a:ext cx="4176317" cy="7181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Что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получилось в итоге?</a:t>
            </a:r>
            <a:endParaRPr lang="ru-RU" sz="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4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Что получилось лучше/хуже, чем задумывалось? 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4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Почему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был использован такой дизайн, способ компоновки, такие материалы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?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755576" y="1203598"/>
            <a:ext cx="1584176" cy="72008"/>
          </a:xfrm>
          <a:prstGeom prst="rect">
            <a:avLst/>
          </a:prstGeom>
          <a:solidFill>
            <a:srgbClr val="8DBE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572000" y="3555233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27837" y="3370858"/>
            <a:ext cx="4176464" cy="576064"/>
          </a:xfrm>
          <a:prstGeom prst="rect">
            <a:avLst/>
          </a:prstGeom>
          <a:noFill/>
          <a:ln w="3175">
            <a:solidFill>
              <a:srgbClr val="8DBE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0" name="Группа 29"/>
          <p:cNvGrpSpPr/>
          <p:nvPr/>
        </p:nvGrpSpPr>
        <p:grpSpPr>
          <a:xfrm>
            <a:off x="755576" y="1419622"/>
            <a:ext cx="3384376" cy="3384376"/>
            <a:chOff x="5220072" y="987574"/>
            <a:chExt cx="3384376" cy="3384376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9" name="TextBox 38"/>
          <p:cNvSpPr txBox="1"/>
          <p:nvPr/>
        </p:nvSpPr>
        <p:spPr>
          <a:xfrm>
            <a:off x="827584" y="2931791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99992" y="1432396"/>
            <a:ext cx="4392488" cy="16158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Демонстрация итогов вашей работы, </a:t>
            </a:r>
            <a:endParaRPr lang="ru-RU" sz="1600" dirty="0" smtClean="0">
              <a:latin typeface="Roboto" pitchFamily="2" charset="0"/>
              <a:ea typeface="Roboto" pitchFamily="2" charset="0"/>
            </a:endParaRP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описание итогового «продукта» (макета, прототипа, чертежа, 3D-модели, сценария и прочее). </a:t>
            </a:r>
            <a:endParaRPr lang="ru-RU" sz="1600" dirty="0" smtClean="0">
              <a:latin typeface="Roboto" pitchFamily="2" charset="0"/>
              <a:ea typeface="Roboto" pitchFamily="2" charset="0"/>
            </a:endParaRP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Опишите связь между задуманным (планом) и реализованным (результатом) в проекте(1-2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слайда)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1"/>
            <a:ext cx="3469080" cy="697710"/>
          </a:xfrm>
          <a:prstGeom prst="rect">
            <a:avLst/>
          </a:prstGeom>
          <a:solidFill>
            <a:srgbClr val="342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57" y="136937"/>
            <a:ext cx="2502650" cy="446902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484" y="1183"/>
            <a:ext cx="2707721" cy="451287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3240362" y="443494"/>
            <a:ext cx="5903638" cy="254217"/>
          </a:xfrm>
          <a:prstGeom prst="rect">
            <a:avLst/>
          </a:prstGeom>
          <a:solidFill>
            <a:srgbClr val="8DBE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067"/>
          <a:stretch/>
        </p:blipFill>
        <p:spPr>
          <a:xfrm>
            <a:off x="5940031" y="1183"/>
            <a:ext cx="1622819" cy="451287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57"/>
          <a:stretch/>
        </p:blipFill>
        <p:spPr>
          <a:xfrm flipH="1">
            <a:off x="7562850" y="1183"/>
            <a:ext cx="1617662" cy="45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29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77155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Выводы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5976" y="3689242"/>
            <a:ext cx="4011640" cy="7181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 вы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сами оцениваете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качество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полученного результата?</a:t>
            </a:r>
            <a:endParaRPr lang="ru-RU" sz="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Что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бы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вы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в дальнейшем добавили/изменили в подходе и конечном проекте, чтобы его улучшить? 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39552" y="1131590"/>
            <a:ext cx="1044116" cy="72008"/>
          </a:xfrm>
          <a:prstGeom prst="rect">
            <a:avLst/>
          </a:prstGeom>
          <a:solidFill>
            <a:srgbClr val="8DBE27"/>
          </a:solidFill>
          <a:ln>
            <a:solidFill>
              <a:srgbClr val="8DBE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283968" y="1360388"/>
            <a:ext cx="439248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Подведение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итогов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Конкурсного задания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(1 слайд) 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9992" y="3041170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3968" y="2897154"/>
            <a:ext cx="4176464" cy="576064"/>
          </a:xfrm>
          <a:prstGeom prst="rect">
            <a:avLst/>
          </a:prstGeom>
          <a:noFill/>
          <a:ln w="3175">
            <a:solidFill>
              <a:srgbClr val="8DBE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539552" y="1347614"/>
            <a:ext cx="3384376" cy="3384376"/>
            <a:chOff x="5220072" y="987574"/>
            <a:chExt cx="3384376" cy="3384376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7" name="Прямоугольник 26"/>
          <p:cNvSpPr/>
          <p:nvPr/>
        </p:nvSpPr>
        <p:spPr>
          <a:xfrm>
            <a:off x="0" y="1"/>
            <a:ext cx="3469080" cy="697710"/>
          </a:xfrm>
          <a:prstGeom prst="rect">
            <a:avLst/>
          </a:prstGeom>
          <a:solidFill>
            <a:srgbClr val="342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57" y="136937"/>
            <a:ext cx="2502650" cy="446902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484" y="1183"/>
            <a:ext cx="2707721" cy="451287"/>
          </a:xfrm>
          <a:prstGeom prst="rect">
            <a:avLst/>
          </a:prstGeom>
        </p:spPr>
      </p:pic>
      <p:sp>
        <p:nvSpPr>
          <p:cNvPr id="32" name="Прямоугольник 31"/>
          <p:cNvSpPr/>
          <p:nvPr/>
        </p:nvSpPr>
        <p:spPr>
          <a:xfrm>
            <a:off x="3240362" y="443494"/>
            <a:ext cx="5903638" cy="254217"/>
          </a:xfrm>
          <a:prstGeom prst="rect">
            <a:avLst/>
          </a:prstGeom>
          <a:solidFill>
            <a:srgbClr val="8DBE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067"/>
          <a:stretch/>
        </p:blipFill>
        <p:spPr>
          <a:xfrm>
            <a:off x="5940031" y="1183"/>
            <a:ext cx="1622819" cy="451287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57"/>
          <a:stretch/>
        </p:blipFill>
        <p:spPr>
          <a:xfrm flipH="1">
            <a:off x="7562850" y="1183"/>
            <a:ext cx="1617662" cy="451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16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2678</TotalTime>
  <Words>350</Words>
  <Application>Microsoft Office PowerPoint</Application>
  <PresentationFormat>Экран (16:9)</PresentationFormat>
  <Paragraphs>66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Roboto</vt:lpstr>
      <vt:lpstr>Roboto Condensed Light</vt:lpstr>
      <vt:lpstr>Roboto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Mila Golovchenko</dc:creator>
  <cp:lastModifiedBy>Моисеева Ольга</cp:lastModifiedBy>
  <cp:revision>134</cp:revision>
  <dcterms:created xsi:type="dcterms:W3CDTF">2016-02-04T14:29:49Z</dcterms:created>
  <dcterms:modified xsi:type="dcterms:W3CDTF">2024-01-26T10:19:56Z</dcterms:modified>
</cp:coreProperties>
</file>